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91" r:id="rId3"/>
    <p:sldId id="258" r:id="rId4"/>
    <p:sldId id="263" r:id="rId5"/>
    <p:sldId id="257" r:id="rId6"/>
    <p:sldId id="272" r:id="rId7"/>
    <p:sldId id="285" r:id="rId8"/>
    <p:sldId id="287" r:id="rId9"/>
    <p:sldId id="288" r:id="rId10"/>
    <p:sldId id="274" r:id="rId11"/>
    <p:sldId id="286" r:id="rId12"/>
    <p:sldId id="270" r:id="rId13"/>
    <p:sldId id="273" r:id="rId14"/>
    <p:sldId id="289" r:id="rId15"/>
    <p:sldId id="290" r:id="rId16"/>
    <p:sldId id="282" r:id="rId17"/>
    <p:sldId id="284" r:id="rId18"/>
    <p:sldId id="276" r:id="rId19"/>
    <p:sldId id="277" r:id="rId20"/>
    <p:sldId id="278" r:id="rId21"/>
    <p:sldId id="283" r:id="rId22"/>
    <p:sldId id="281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838"/>
  </p:normalViewPr>
  <p:slideViewPr>
    <p:cSldViewPr snapToGrid="0" snapToObjects="1">
      <p:cViewPr varScale="1">
        <p:scale>
          <a:sx n="130" d="100"/>
          <a:sy n="130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2D12E-529A-E84A-AC77-73EC7B1E3B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0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5128F0-22AB-5E47-8632-82334882A3B9}"/>
              </a:ext>
            </a:extLst>
          </p:cNvPr>
          <p:cNvGrpSpPr/>
          <p:nvPr/>
        </p:nvGrpSpPr>
        <p:grpSpPr>
          <a:xfrm rot="20750178">
            <a:off x="2133920" y="2158858"/>
            <a:ext cx="891915" cy="899615"/>
            <a:chOff x="2023848" y="1544534"/>
            <a:chExt cx="891915" cy="899615"/>
          </a:xfrm>
        </p:grpSpPr>
        <p:pic>
          <p:nvPicPr>
            <p:cNvPr id="11" name="Picture 10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8403EABC-4A28-4E49-A27D-803236D8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3FD207-EDA8-4F49-B5D5-6CC9539C0B10}"/>
                </a:ext>
              </a:extLst>
            </p:cNvPr>
            <p:cNvCxnSpPr>
              <a:cxnSpLocks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684544-EB7C-6545-92B5-2802213A7CEB}"/>
                </a:ext>
              </a:extLst>
            </p:cNvPr>
            <p:cNvCxnSpPr>
              <a:cxnSpLocks/>
            </p:cNvCxnSpPr>
            <p:nvPr/>
          </p:nvCxnSpPr>
          <p:spPr>
            <a:xfrm rot="849822" flipH="1">
              <a:off x="2349490" y="2034814"/>
              <a:ext cx="12084" cy="4093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C57599-7FD0-A643-9527-7671A22A3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4AF686AA-534A-804E-B844-7B93A45EA8F1}"/>
              </a:ext>
            </a:extLst>
          </p:cNvPr>
          <p:cNvSpPr/>
          <p:nvPr/>
        </p:nvSpPr>
        <p:spPr>
          <a:xfrm>
            <a:off x="2141339" y="2041871"/>
            <a:ext cx="750261" cy="606239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5840361" y="4965289"/>
            <a:ext cx="5632939" cy="1332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2019.05.11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토</a:t>
            </a:r>
            <a:r>
              <a:rPr lang="en-US" altLang="ko-KR" sz="44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44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44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4D6770-8C9F-F347-8FCC-8CB14761785D}"/>
              </a:ext>
            </a:extLst>
          </p:cNvPr>
          <p:cNvGrpSpPr/>
          <p:nvPr/>
        </p:nvGrpSpPr>
        <p:grpSpPr>
          <a:xfrm>
            <a:off x="2646402" y="2849296"/>
            <a:ext cx="7022578" cy="1602432"/>
            <a:chOff x="2646402" y="2849296"/>
            <a:chExt cx="7022578" cy="1602432"/>
          </a:xfrm>
        </p:grpSpPr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F1B7CA9B-C6D1-2446-B832-1A12F3F9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30177" y="2849296"/>
              <a:ext cx="914400" cy="914400"/>
            </a:xfrm>
            <a:prstGeom prst="rect">
              <a:avLst/>
            </a:prstGeom>
            <a:scene3d>
              <a:camera prst="orthographicFront"/>
              <a:lightRig rig="harsh" dir="t"/>
            </a:scene3d>
          </p:spPr>
        </p:pic>
        <p:pic>
          <p:nvPicPr>
            <p:cNvPr id="23" name="Graphic 22" descr="Gears">
              <a:extLst>
                <a:ext uri="{FF2B5EF4-FFF2-40B4-BE49-F238E27FC236}">
                  <a16:creationId xmlns:a16="http://schemas.microsoft.com/office/drawing/2014/main" id="{2F7E3FD0-4896-6F4C-9307-0D3475778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97892" y="3075663"/>
              <a:ext cx="914400" cy="914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A9C5E7-1E98-5146-A953-C57F97FBC93A}"/>
                </a:ext>
              </a:extLst>
            </p:cNvPr>
            <p:cNvSpPr/>
            <p:nvPr/>
          </p:nvSpPr>
          <p:spPr>
            <a:xfrm>
              <a:off x="2646402" y="3528398"/>
              <a:ext cx="702257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>
                  <a:ln/>
                  <a:solidFill>
                    <a:schemeClr val="accent4"/>
                  </a:solidFill>
                </a:rPr>
                <a:t>Balloon </a:t>
              </a:r>
              <a:r>
                <a:rPr lang="en-US" sz="5400" b="1" dirty="0" err="1">
                  <a:ln/>
                  <a:solidFill>
                    <a:schemeClr val="accent4"/>
                  </a:solidFill>
                </a:rPr>
                <a:t>RiDER</a:t>
              </a:r>
              <a:endParaRPr lang="en-US" sz="5400" b="1" dirty="0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2336DE-324D-2C41-99AB-E09FA43A3E9B}"/>
                </a:ext>
              </a:extLst>
            </p:cNvPr>
            <p:cNvGrpSpPr/>
            <p:nvPr/>
          </p:nvGrpSpPr>
          <p:grpSpPr>
            <a:xfrm>
              <a:off x="8133509" y="2974507"/>
              <a:ext cx="859384" cy="856260"/>
              <a:chOff x="8028861" y="2693571"/>
              <a:chExt cx="1273626" cy="1268997"/>
            </a:xfrm>
            <a:solidFill>
              <a:schemeClr val="accent4">
                <a:lumMod val="75000"/>
              </a:schemeClr>
            </a:solidFill>
          </p:grpSpPr>
          <p:pic>
            <p:nvPicPr>
              <p:cNvPr id="26" name="Graphic 25" descr="Rocket">
                <a:extLst>
                  <a:ext uri="{FF2B5EF4-FFF2-40B4-BE49-F238E27FC236}">
                    <a16:creationId xmlns:a16="http://schemas.microsoft.com/office/drawing/2014/main" id="{944CBE4C-DD0C-D844-BF38-5539AB9E2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028861" y="304816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Beach ball">
                <a:extLst>
                  <a:ext uri="{FF2B5EF4-FFF2-40B4-BE49-F238E27FC236}">
                    <a16:creationId xmlns:a16="http://schemas.microsoft.com/office/drawing/2014/main" id="{87394F7C-B97A-B742-B3AF-4A4AE46CB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131629" y="2693571"/>
                <a:ext cx="1170858" cy="1170858"/>
              </a:xfrm>
              <a:prstGeom prst="rect">
                <a:avLst/>
              </a:prstGeom>
            </p:spPr>
          </p:pic>
          <p:pic>
            <p:nvPicPr>
              <p:cNvPr id="28" name="Graphic 27" descr="Pie chart">
                <a:extLst>
                  <a:ext uri="{FF2B5EF4-FFF2-40B4-BE49-F238E27FC236}">
                    <a16:creationId xmlns:a16="http://schemas.microsoft.com/office/drawing/2014/main" id="{8409047F-82EA-0843-B7A9-E7D09F631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59858" y="2836846"/>
                <a:ext cx="914400" cy="9143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00457" y="3395344"/>
            <a:ext cx="757968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가능 상태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: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게이지를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한번 더 채워서  먹으면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 피버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모드 전환 가능 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상태에는 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30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이펙트를 동반한 광속 이펙트 연출한다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957BD-CC85-D14D-B5C8-C114EF6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43" y="3524911"/>
            <a:ext cx="4339650" cy="24365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9F7C72-BEE6-B64C-BAA3-C6BD5D37D204}"/>
              </a:ext>
            </a:extLst>
          </p:cNvPr>
          <p:cNvSpPr txBox="1">
            <a:spLocks/>
          </p:cNvSpPr>
          <p:nvPr/>
        </p:nvSpPr>
        <p:spPr>
          <a:xfrm>
            <a:off x="402671" y="108317"/>
            <a:ext cx="73876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</a:t>
            </a:r>
            <a:r>
              <a:rPr lang="en-US" altLang="ko-KR" dirty="0"/>
              <a:t>(~5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B03DE-0ABC-1B4D-9CF1-07D77EC3CF43}"/>
              </a:ext>
            </a:extLst>
          </p:cNvPr>
          <p:cNvSpPr/>
          <p:nvPr/>
        </p:nvSpPr>
        <p:spPr>
          <a:xfrm>
            <a:off x="400457" y="956944"/>
            <a:ext cx="75796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사운드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붙히기</a:t>
            </a:r>
            <a:r>
              <a:rPr lang="en-US" altLang="ko" b="1" dirty="0">
                <a:solidFill>
                  <a:srgbClr val="202124"/>
                </a:solidFill>
                <a:latin typeface="Roboto"/>
              </a:rPr>
              <a:t> 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-.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2.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레벨디자인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15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까지 하기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b="1">
                <a:solidFill>
                  <a:srgbClr val="202124"/>
                </a:solidFill>
                <a:latin typeface="Roboto"/>
              </a:rPr>
              <a:t>ㅇㄹ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46765" y="101498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29192" y="9352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Tutorial 2</a:t>
            </a:r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연료를 모두 소모하여 낙오되더라도 다시 추진하여 기회를 얻을 수 있는 블록 위에 연료 배치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정해져 있어 해당 가이드 경로대로 가면 </a:t>
            </a:r>
            <a:r>
              <a:rPr lang="ko-KR" altLang="en-US" dirty="0" err="1"/>
              <a:t>클리어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빨간색 블록 </a:t>
            </a:r>
            <a:r>
              <a:rPr lang="en-US" altLang="ko-KR" dirty="0"/>
              <a:t>:</a:t>
            </a:r>
            <a:r>
              <a:rPr lang="ko-KR" altLang="en-US" dirty="0"/>
              <a:t> 파란색 블록 비율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4:6</a:t>
            </a:r>
          </a:p>
          <a:p>
            <a:pPr>
              <a:buFontTx/>
              <a:buChar char="-"/>
            </a:pPr>
            <a:r>
              <a:rPr lang="ko-KR" altLang="en-US" dirty="0"/>
              <a:t>모범 답안이  정해져 있으나 불안 요소 존재 아슬아슬 하게 통과해야 하는 루트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연료소모로 </a:t>
            </a:r>
            <a:r>
              <a:rPr lang="ko-KR" altLang="en-US" dirty="0" err="1"/>
              <a:t>추락시</a:t>
            </a:r>
            <a:r>
              <a:rPr lang="ko-KR" altLang="en-US" dirty="0"/>
              <a:t> 다시 </a:t>
            </a:r>
            <a:r>
              <a:rPr lang="ko-KR" altLang="en-US" dirty="0" err="1"/>
              <a:t>대시할</a:t>
            </a:r>
            <a:r>
              <a:rPr lang="ko-KR" altLang="en-US" dirty="0"/>
              <a:t> 수 있는 특정 </a:t>
            </a:r>
            <a:r>
              <a:rPr lang="ko-KR" altLang="en-US" dirty="0" err="1"/>
              <a:t>블럭</a:t>
            </a:r>
            <a:r>
              <a:rPr lang="ko-KR" altLang="en-US" dirty="0"/>
              <a:t> 위 연료 여러 배치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5" y="61544"/>
            <a:ext cx="3472690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레벨</a:t>
            </a:r>
            <a:r>
              <a:rPr lang="en-US" altLang="ko-KR" dirty="0"/>
              <a:t>3</a:t>
            </a:r>
            <a:r>
              <a:rPr lang="ko-KR" altLang="en-US" dirty="0"/>
              <a:t> 이젠 실전이다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노란색 블록의 등장</a:t>
            </a:r>
            <a:endParaRPr lang="en-US" altLang="ko-KR" dirty="0"/>
          </a:p>
          <a:p>
            <a:r>
              <a:rPr lang="ko-KR" altLang="en-US" dirty="0"/>
              <a:t>플레이 타임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35</a:t>
            </a:r>
            <a:r>
              <a:rPr lang="ko-KR" altLang="en-US" dirty="0"/>
              <a:t>초 미만</a:t>
            </a:r>
            <a:endParaRPr lang="en-US" altLang="ko-K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03" y="-526673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5C28F0-C44B-D64B-8FC4-8A2236D23B2B}"/>
              </a:ext>
            </a:extLst>
          </p:cNvPr>
          <p:cNvSpPr/>
          <p:nvPr/>
        </p:nvSpPr>
        <p:spPr>
          <a:xfrm>
            <a:off x="9419302" y="2959510"/>
            <a:ext cx="2215281" cy="358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59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4351853" y="192772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r>
              <a:rPr lang="ko-KR" altLang="en-US" dirty="0"/>
              <a:t> 설명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9407364" y="3092813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8859137" y="3627828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1009647" y="22499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92B347F-D723-F340-A83E-977855CF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36" y="0"/>
            <a:ext cx="3857625" cy="685800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55ADF58D-8916-6948-AEA4-3C73EB23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11" y="0"/>
            <a:ext cx="385762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41852F-CA7F-7B4D-8E09-8F603FDC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4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3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8679992" y="2681760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1305115" y="5353488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394330" y="979814"/>
            <a:ext cx="421882" cy="75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650081" y="4906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j-ea"/>
              </a:rPr>
              <a:t>2019</a:t>
            </a:r>
            <a:r>
              <a:rPr lang="ko-KR" altLang="en-US" sz="3200" b="1" dirty="0">
                <a:latin typeface="+mj-ea"/>
              </a:rPr>
              <a:t>년 </a:t>
            </a:r>
            <a:r>
              <a:rPr lang="en-US" altLang="ko-KR" sz="3200" b="1" dirty="0">
                <a:latin typeface="+mj-ea"/>
              </a:rPr>
              <a:t>5</a:t>
            </a:r>
            <a:r>
              <a:rPr lang="ko-KR" altLang="en-US" sz="3200" b="1" dirty="0">
                <a:latin typeface="+mj-ea"/>
              </a:rPr>
              <a:t>월 </a:t>
            </a:r>
            <a:r>
              <a:rPr lang="en-US" altLang="ko-KR" sz="3200" b="1" dirty="0">
                <a:latin typeface="+mj-ea"/>
              </a:rPr>
              <a:t>2</a:t>
            </a:r>
            <a:r>
              <a:rPr lang="ko-KR" altLang="en-US" sz="3200" b="1" dirty="0">
                <a:latin typeface="+mj-ea"/>
              </a:rPr>
              <a:t>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목</a:t>
            </a:r>
            <a:r>
              <a:rPr lang="en-US" altLang="ko-KR" sz="3200" b="1" dirty="0">
                <a:latin typeface="+mj-ea"/>
              </a:rPr>
              <a:t>)</a:t>
            </a:r>
            <a:r>
              <a:rPr lang="ko-KR" altLang="en-US" sz="3200" b="1" dirty="0">
                <a:latin typeface="+mj-ea"/>
              </a:rPr>
              <a:t> 회의</a:t>
            </a:r>
            <a:endParaRPr lang="en-US" sz="3200" b="1" dirty="0">
              <a:latin typeface="+mj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475911" y="5353487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837100" y="5307112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568673" y="5408781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631077" y="5337144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733029" y="5387136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1)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코어메카닉이 재미 있는가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?</a:t>
            </a:r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1. </a:t>
            </a:r>
            <a:r>
              <a:rPr lang="ko" altLang="en-US" dirty="0"/>
              <a:t>조작감 문제</a:t>
            </a:r>
            <a:r>
              <a:rPr lang="en-US" altLang="ko" dirty="0"/>
              <a:t>: </a:t>
            </a:r>
            <a:r>
              <a:rPr lang="ko" altLang="en-US" dirty="0"/>
              <a:t>좌우 화살표 컨트롤을 현재 컨트롤에 더해서 추가로 붙여 보고 다시 판단한다</a:t>
            </a:r>
            <a:r>
              <a:rPr lang="en-US" altLang="ko" dirty="0"/>
              <a:t>.</a:t>
            </a:r>
          </a:p>
          <a:p>
            <a:endParaRPr lang="en-US" altLang="ko" dirty="0"/>
          </a:p>
          <a:p>
            <a:r>
              <a:rPr lang="en-US" altLang="ko" b="1" dirty="0"/>
              <a:t>2) </a:t>
            </a:r>
            <a:r>
              <a:rPr lang="ko" altLang="en-US" b="1" dirty="0"/>
              <a:t>레벨디자인 구상 몇가지 제안 </a:t>
            </a:r>
            <a:endParaRPr lang="en-US" altLang="ko" b="1" dirty="0"/>
          </a:p>
          <a:p>
            <a:r>
              <a:rPr lang="en-US" altLang="ko" dirty="0">
                <a:solidFill>
                  <a:srgbClr val="202124"/>
                </a:solidFill>
                <a:latin typeface="Roboto"/>
              </a:rPr>
              <a:t>-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스테이지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2 </a:t>
            </a:r>
            <a:r>
              <a:rPr lang="ko" altLang="en-US" dirty="0">
                <a:solidFill>
                  <a:srgbClr val="202124"/>
                </a:solidFill>
                <a:latin typeface="Roboto"/>
              </a:rPr>
              <a:t>치고 상당히 어렵다</a:t>
            </a:r>
            <a:r>
              <a:rPr lang="en-US" altLang="ko" dirty="0">
                <a:solidFill>
                  <a:srgbClr val="202124"/>
                </a:solidFill>
                <a:latin typeface="Roboto"/>
              </a:rPr>
              <a:t>.</a:t>
            </a:r>
            <a:endParaRPr lang="ko" altLang="en-US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dirty="0"/>
              <a:t>0. </a:t>
            </a:r>
            <a:r>
              <a:rPr lang="ko" altLang="en-US" dirty="0"/>
              <a:t>장애물의 이동 기능 추가</a:t>
            </a:r>
          </a:p>
          <a:p>
            <a:r>
              <a:rPr lang="en-US" altLang="ko" dirty="0"/>
              <a:t>1. </a:t>
            </a:r>
            <a:r>
              <a:rPr lang="ko" altLang="en-US" dirty="0"/>
              <a:t>연료 세 개를 연속으로 빠르게 먹는 경우 순간 가속이 되도록 하는 기능 추가</a:t>
            </a:r>
          </a:p>
          <a:p>
            <a:r>
              <a:rPr lang="en-US" altLang="ko" dirty="0"/>
              <a:t>2. HP </a:t>
            </a:r>
            <a:r>
              <a:rPr lang="ko" altLang="en-US" dirty="0"/>
              <a:t>표시 방식 풍선 쪽으로 동그란 모양으로 바꾸기</a:t>
            </a:r>
          </a:p>
          <a:p>
            <a:r>
              <a:rPr lang="en-US" altLang="ko" dirty="0"/>
              <a:t>3. </a:t>
            </a:r>
            <a:r>
              <a:rPr lang="ko" altLang="en-US" dirty="0"/>
              <a:t>스테이지 좌우 폭 </a:t>
            </a:r>
            <a:r>
              <a:rPr lang="en-US" altLang="ko" dirty="0"/>
              <a:t>20% </a:t>
            </a:r>
            <a:r>
              <a:rPr lang="ko" altLang="en-US" dirty="0"/>
              <a:t>넓히기</a:t>
            </a:r>
          </a:p>
          <a:p>
            <a:r>
              <a:rPr lang="en-US" altLang="ko" dirty="0"/>
              <a:t>4. </a:t>
            </a:r>
            <a:r>
              <a:rPr lang="ko" altLang="en-US" dirty="0"/>
              <a:t>스테이지 진행 </a:t>
            </a:r>
            <a:r>
              <a:rPr lang="en-US" altLang="ko" dirty="0"/>
              <a:t>(</a:t>
            </a:r>
            <a:r>
              <a:rPr lang="ko" altLang="en-US" dirty="0"/>
              <a:t>클리어 및 다음 스테이지 가기</a:t>
            </a:r>
            <a:r>
              <a:rPr lang="en-US" altLang="ko" dirty="0"/>
              <a:t>) </a:t>
            </a:r>
            <a:r>
              <a:rPr lang="ko" altLang="en-US" dirty="0"/>
              <a:t>기능 만들기</a:t>
            </a:r>
          </a:p>
          <a:p>
            <a:endParaRPr lang="en-US" altLang="ko" b="1" dirty="0"/>
          </a:p>
          <a:p>
            <a:r>
              <a:rPr lang="en-US" altLang="ko" b="1" dirty="0"/>
              <a:t>3) </a:t>
            </a:r>
            <a:r>
              <a:rPr lang="ko" altLang="en-US" b="1" dirty="0"/>
              <a:t>게임이름은 무엇인지</a:t>
            </a:r>
            <a:r>
              <a:rPr lang="en-US" altLang="ko" b="1" dirty="0"/>
              <a:t>??? </a:t>
            </a:r>
          </a:p>
          <a:p>
            <a:r>
              <a:rPr lang="ko" altLang="en-US" dirty="0"/>
              <a:t>게임 이름</a:t>
            </a:r>
            <a:r>
              <a:rPr lang="en-US" altLang="ko" dirty="0"/>
              <a:t>: Balloon Rider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0CDBEC6-F83D-DF40-B347-4689A609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28" y="6224426"/>
            <a:ext cx="3967113" cy="63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C3D40-3019-0247-8198-3FA55054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58" y="4520707"/>
            <a:ext cx="444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이터레이션</a:t>
            </a:r>
            <a:r>
              <a:rPr lang="ko-KR" altLang="en-US" dirty="0"/>
              <a:t>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F803FB-974A-0749-86E9-FC6F11E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41" y="-14574"/>
            <a:ext cx="4189859" cy="67844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블럭처럼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</a:t>
            </a:r>
            <a:r>
              <a:rPr lang="ko-KR" altLang="en-US" dirty="0" err="1"/>
              <a:t>팅기며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0460"/>
              </p:ext>
            </p:extLst>
          </p:nvPr>
        </p:nvGraphicFramePr>
        <p:xfrm>
          <a:off x="457267" y="3085376"/>
          <a:ext cx="650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33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2094704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457267" y="48930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" b="1" dirty="0"/>
              <a:t>(3)</a:t>
            </a:r>
            <a:r>
              <a:rPr lang="ko-KR" altLang="en-US" b="1" dirty="0"/>
              <a:t> 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08" y="4308120"/>
            <a:ext cx="3824599" cy="20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725</Words>
  <Application>Microsoft Macintosh PowerPoint</Application>
  <PresentationFormat>Widescreen</PresentationFormat>
  <Paragraphs>183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맑은 고딕</vt:lpstr>
      <vt:lpstr>Roboto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장애물(기류)</vt:lpstr>
      <vt:lpstr>플레이어 캐릭터 임시 값 중요: 열기구와 비슷하지만 열기구가 아니다.</vt:lpstr>
      <vt:lpstr>PowerPoint Presentation</vt:lpstr>
      <vt:lpstr>스테이지1</vt:lpstr>
      <vt:lpstr>스테이지2</vt:lpstr>
      <vt:lpstr>스테이지3</vt:lpstr>
      <vt:lpstr>스테이지4</vt:lpstr>
      <vt:lpstr>PowerPoint Presentation</vt:lpstr>
      <vt:lpstr>PowerPoint Presentation</vt:lpstr>
      <vt:lpstr>게임 오버 및 이어하기</vt:lpstr>
      <vt:lpstr>Progress 진행도 표기</vt:lpstr>
      <vt:lpstr>스테이지2</vt:lpstr>
      <vt:lpstr>PowerPoint Presentation</vt:lpstr>
      <vt:lpstr>PowerPoint Presentation</vt:lpstr>
      <vt:lpstr>2019년 5월 2일(목) 회의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50</cp:revision>
  <dcterms:created xsi:type="dcterms:W3CDTF">2019-04-27T09:02:03Z</dcterms:created>
  <dcterms:modified xsi:type="dcterms:W3CDTF">2019-05-14T08:58:17Z</dcterms:modified>
</cp:coreProperties>
</file>